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96010" y="0"/>
            <a:ext cx="10131425" cy="1034415"/>
          </a:xfrm>
        </p:spPr>
        <p:txBody>
          <a:bodyPr/>
          <a:lstStyle/>
          <a:p>
            <a:pPr marL="0" indent="0" algn="ctr">
              <a:buFont typeface="+mj-lt"/>
            </a:pPr>
            <a:r>
              <a:rPr lang="zh-CN" altLang="en-US" sz="2400" b="1" dirty="0"/>
              <a:t>方案一、需要拆主板</a:t>
            </a:r>
            <a:br>
              <a:rPr lang="zh-CN" altLang="en-US" sz="2400" b="1" dirty="0"/>
            </a:br>
            <a:endParaRPr lang="zh-CN" altLang="en-US" sz="24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4945" y="766128"/>
            <a:ext cx="9144000" cy="1655762"/>
          </a:xfrm>
        </p:spPr>
        <p:txBody>
          <a:bodyPr/>
          <a:lstStyle/>
          <a:p>
            <a:pPr algn="l"/>
            <a:r>
              <a:rPr lang="en-US" altLang="zh-CN" b="1">
                <a:sym typeface="+mn-ea"/>
              </a:rPr>
              <a:t>1</a:t>
            </a:r>
            <a:r>
              <a:rPr lang="zh-CN" altLang="en-US" b="1">
                <a:sym typeface="+mn-ea"/>
              </a:rPr>
              <a:t>、拆掉机器</a:t>
            </a:r>
            <a:r>
              <a:rPr lang="en-US" altLang="zh-CN" b="1">
                <a:sym typeface="+mn-ea"/>
              </a:rPr>
              <a:t>D</a:t>
            </a:r>
            <a:r>
              <a:rPr lang="zh-CN" altLang="en-US" b="1">
                <a:sym typeface="+mn-ea"/>
              </a:rPr>
              <a:t>壳，将电池拔掉</a:t>
            </a:r>
            <a:endParaRPr lang="zh-CN" altLang="en-US"/>
          </a:p>
        </p:txBody>
      </p:sp>
      <p:pic>
        <p:nvPicPr>
          <p:cNvPr id="4" name="图片 3" descr="1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715" y="1342390"/>
            <a:ext cx="6795770" cy="53454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b="1"/>
              <a:t>2</a:t>
            </a:r>
            <a:r>
              <a:rPr lang="zh-CN" altLang="en-US" sz="2400" b="1"/>
              <a:t>、按顺序，先拆掉风扇和电池，然后拆掉主板上接口排线和螺丝，将主板拆下来。主板拆下后，将</a:t>
            </a:r>
            <a:r>
              <a:rPr lang="en-US" altLang="zh-CN" sz="2400" b="1"/>
              <a:t>bottom</a:t>
            </a:r>
            <a:r>
              <a:rPr lang="zh-CN" altLang="en-US" sz="2400" b="1"/>
              <a:t>面如下图所示三只脚的元件拆掉</a:t>
            </a:r>
            <a:r>
              <a:rPr lang="en-US" altLang="zh-CN" sz="2400" b="1"/>
              <a:t>.</a:t>
            </a:r>
          </a:p>
        </p:txBody>
      </p:sp>
      <p:pic>
        <p:nvPicPr>
          <p:cNvPr id="4" name="内容占位符 3" descr="3-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060" y="1825625"/>
            <a:ext cx="742124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b="1"/>
              <a:t>3</a:t>
            </a:r>
            <a:r>
              <a:rPr lang="zh-CN" altLang="en-US" sz="2400" b="1"/>
              <a:t>、将主板重新装回机器，先安装各接口排线，再装风扇和电池。装完机器后验证下主板合盖功能是否正常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2400" b="1"/>
              <a:t>备选方案二、无需拆掉主板</a:t>
            </a:r>
            <a:br>
              <a:rPr lang="zh-CN" altLang="en-US" sz="2400" b="1"/>
            </a:br>
            <a:br>
              <a:rPr lang="zh-CN" altLang="en-US" sz="2400" b="1"/>
            </a:br>
            <a:endParaRPr lang="zh-CN" altLang="en-US" sz="2400" b="1"/>
          </a:p>
        </p:txBody>
      </p:sp>
      <p:pic>
        <p:nvPicPr>
          <p:cNvPr id="4" name="内容占位符 3" descr="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260" y="1691005"/>
            <a:ext cx="4821555" cy="51504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9875" y="1158240"/>
            <a:ext cx="10168890" cy="1820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>
                <a:sym typeface="+mn-ea"/>
              </a:rPr>
              <a:t>1</a:t>
            </a:r>
            <a:r>
              <a:rPr lang="zh-CN" altLang="en-US" sz="2400" b="1">
                <a:sym typeface="+mn-ea"/>
              </a:rPr>
              <a:t>、拆掉如图所示位置的四颗螺丝，以便将主板向上抬起</a:t>
            </a:r>
            <a:r>
              <a:rPr lang="en-US" altLang="zh-CN" sz="2400" b="1">
                <a:sym typeface="+mn-ea"/>
              </a:rPr>
              <a:t>15</a:t>
            </a:r>
            <a:r>
              <a:rPr lang="zh-CN" altLang="en-US" sz="2400" b="1">
                <a:sym typeface="+mn-ea"/>
              </a:rPr>
              <a:t>度角左右</a:t>
            </a:r>
            <a:endParaRPr lang="zh-CN" altLang="en-US" sz="2400" b="1"/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CN" sz="2400" b="1"/>
            </a:br>
            <a:r>
              <a:rPr lang="en-US" altLang="zh-CN" sz="2400" b="1"/>
              <a:t>2</a:t>
            </a:r>
            <a:r>
              <a:rPr lang="zh-CN" altLang="en-US" sz="2400" b="1"/>
              <a:t>、沿</a:t>
            </a:r>
            <a:r>
              <a:rPr lang="en-US" altLang="zh-CN" sz="2400" b="1"/>
              <a:t>USB</a:t>
            </a:r>
            <a:r>
              <a:rPr lang="zh-CN" altLang="en-US" sz="2400" b="1"/>
              <a:t>接口将主板向上抬起大约</a:t>
            </a:r>
            <a:r>
              <a:rPr lang="en-US" altLang="zh-CN" sz="2400" b="1"/>
              <a:t>15</a:t>
            </a:r>
            <a:r>
              <a:rPr lang="zh-CN" altLang="en-US" sz="2400" b="1"/>
              <a:t>度角左右，然后用斜口钳将这颗黑色的三只脚元件剪掉，并清理下残渣</a:t>
            </a:r>
          </a:p>
        </p:txBody>
      </p:sp>
      <p:pic>
        <p:nvPicPr>
          <p:cNvPr id="6" name="内容占位符 5" descr="2-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3870" y="1912620"/>
            <a:ext cx="7809230" cy="45554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b="1"/>
              <a:t>3</a:t>
            </a:r>
            <a:r>
              <a:rPr lang="zh-CN" altLang="en-US" sz="2400" b="1"/>
              <a:t>、将刚才拆下的螺丝还原，并插上电池，装上</a:t>
            </a:r>
            <a:r>
              <a:rPr lang="en-US" altLang="zh-CN" sz="2400" b="1"/>
              <a:t>D</a:t>
            </a:r>
            <a:r>
              <a:rPr lang="zh-CN" altLang="en-US" sz="2400" b="1"/>
              <a:t>壳，验证下机器合盖功能是否正常。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FjZDk3NDgwMTA3ZTJjMDg2MjhlOTEzNzJiYWQyYjU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198</Words>
  <Application>Microsoft Office PowerPoint</Application>
  <PresentationFormat>宽屏</PresentationFormat>
  <Paragraphs>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WPS</vt:lpstr>
      <vt:lpstr>方案一、需要拆主板 </vt:lpstr>
      <vt:lpstr>2、按顺序，先拆掉风扇和电池，然后拆掉主板上接口排线和螺丝，将主板拆下来。主板拆下后，将bottom面如下图所示三只脚的元件拆掉.</vt:lpstr>
      <vt:lpstr>3、将主板重新装回机器，先安装各接口排线，再装风扇和电池。装完机器后验证下主板合盖功能是否正常</vt:lpstr>
      <vt:lpstr>备选方案二、无需拆掉主板  </vt:lpstr>
      <vt:lpstr> 2、沿USB接口将主板向上抬起大约15度角左右，然后用斜口钳将这颗黑色的三只脚元件剪掉，并清理下残渣</vt:lpstr>
      <vt:lpstr>3、将刚才拆下的螺丝还原，并插上电池，装上D壳，验证下机器合盖功能是否正常。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高峰 曾</cp:lastModifiedBy>
  <cp:revision>7</cp:revision>
  <dcterms:created xsi:type="dcterms:W3CDTF">2023-08-09T12:44:00Z</dcterms:created>
  <dcterms:modified xsi:type="dcterms:W3CDTF">2024-06-28T02:56:26Z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2052-12.1.0.16729</vt:lpwstr>
  </property>
</Properties>
</file>